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89" autoAdjust="0"/>
  </p:normalViewPr>
  <p:slideViewPr>
    <p:cSldViewPr snapToGrid="0">
      <p:cViewPr varScale="1">
        <p:scale>
          <a:sx n="110" d="100"/>
          <a:sy n="110" d="100"/>
        </p:scale>
        <p:origin x="-6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Vagueing</a:t>
            </a:r>
            <a:r>
              <a:rPr lang="en-US" baseline="0" dirty="0" smtClean="0"/>
              <a:t> it up…</a:t>
            </a:r>
          </a:p>
          <a:p>
            <a:r>
              <a:rPr lang="en-US" baseline="0" dirty="0" smtClean="0"/>
              <a:t>Redundant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55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607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4/26/2012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6"/>
            <a:ext cx="7235981" cy="4026258"/>
          </a:xfrm>
        </p:spPr>
        <p:txBody>
          <a:bodyPr>
            <a:noAutofit/>
          </a:bodyPr>
          <a:lstStyle/>
          <a:p>
            <a:r>
              <a:rPr lang="en-US" sz="5400" dirty="0" smtClean="0"/>
              <a:t>My Research Topics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118539"/>
            <a:ext cx="6189583" cy="1282262"/>
          </a:xfrm>
        </p:spPr>
        <p:txBody>
          <a:bodyPr>
            <a:normAutofit fontScale="92500"/>
          </a:bodyPr>
          <a:lstStyle/>
          <a:p>
            <a:pPr algn="l"/>
            <a:r>
              <a:rPr lang="en-US" dirty="0" smtClean="0"/>
              <a:t>Alicia </a:t>
            </a:r>
            <a:r>
              <a:rPr lang="en-US" dirty="0" err="1" smtClean="0"/>
              <a:t>Klinefelter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Dept. of Electrical Engineering, University of Virginia</a:t>
            </a:r>
          </a:p>
          <a:p>
            <a:pPr algn="l"/>
            <a:r>
              <a:rPr lang="en-US" dirty="0" smtClean="0"/>
              <a:t>January 23,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696832" cy="4419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Cyber-physical Systems (CPS)</a:t>
            </a:r>
          </a:p>
          <a:p>
            <a:pPr lvl="1"/>
            <a:r>
              <a:rPr lang="en-US" dirty="0" smtClean="0"/>
              <a:t>Deliverable: Hardware for  CPS system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NEMO</a:t>
            </a:r>
          </a:p>
          <a:p>
            <a:pPr lvl="1"/>
            <a:r>
              <a:rPr lang="en-US" dirty="0" smtClean="0"/>
              <a:t>Deliverable: Whale tag</a:t>
            </a:r>
          </a:p>
          <a:p>
            <a:endParaRPr lang="en-US" dirty="0"/>
          </a:p>
          <a:p>
            <a:r>
              <a:rPr lang="en-US" dirty="0" smtClean="0"/>
              <a:t>All-Digital Phase-Locked Loop (ADPLL)</a:t>
            </a:r>
          </a:p>
          <a:p>
            <a:pPr lvl="1"/>
            <a:r>
              <a:rPr lang="en-US" dirty="0"/>
              <a:t>Have taped out</a:t>
            </a:r>
          </a:p>
          <a:p>
            <a:pPr lvl="1"/>
            <a:r>
              <a:rPr lang="en-US" dirty="0"/>
              <a:t>Testing is next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Simulink Model For Ultra-Low Power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2" descr="http://media.hamptonroads.com/cache/files/images/1433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708" y="4072942"/>
            <a:ext cx="3251694" cy="21569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imec.be/ScientificReport/SR2008/HTML/2009/afbeeldingen/SR207F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296" y="1576483"/>
            <a:ext cx="3749975" cy="22169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41972" y="6581001"/>
            <a:ext cx="2925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bg1">
                    <a:lumMod val="65000"/>
                  </a:schemeClr>
                </a:solidFill>
              </a:rPr>
              <a:t>[</a:t>
            </a:r>
            <a:r>
              <a:rPr lang="en-US" sz="600" dirty="0" smtClean="0">
                <a:solidFill>
                  <a:schemeClr val="bg1">
                    <a:lumMod val="65000"/>
                  </a:schemeClr>
                </a:solidFill>
              </a:rPr>
              <a:t>1] http</a:t>
            </a:r>
            <a:r>
              <a:rPr lang="en-US" sz="600" dirty="0">
                <a:solidFill>
                  <a:schemeClr val="bg1">
                    <a:lumMod val="65000"/>
                  </a:schemeClr>
                </a:solidFill>
              </a:rPr>
              <a:t>://</a:t>
            </a:r>
            <a:r>
              <a:rPr lang="en-US" sz="600" dirty="0" smtClean="0">
                <a:solidFill>
                  <a:schemeClr val="bg1">
                    <a:lumMod val="65000"/>
                  </a:schemeClr>
                </a:solidFill>
              </a:rPr>
              <a:t>www.imec.be/ScientificReport/SR2008/HTML/1225020.html</a:t>
            </a:r>
          </a:p>
          <a:p>
            <a:r>
              <a:rPr lang="en-US" sz="600" dirty="0" smtClean="0">
                <a:solidFill>
                  <a:schemeClr val="bg1">
                    <a:lumMod val="65000"/>
                  </a:schemeClr>
                </a:solidFill>
              </a:rPr>
              <a:t>[2] http</a:t>
            </a:r>
            <a:r>
              <a:rPr lang="en-US" sz="600" dirty="0">
                <a:solidFill>
                  <a:schemeClr val="bg1">
                    <a:lumMod val="65000"/>
                  </a:schemeClr>
                </a:solidFill>
              </a:rPr>
              <a:t>://hamptonroads.com/2008/08/researchers-tag-whales-track-ships-sonar-study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6296" y="157462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[1]</a:t>
            </a:r>
            <a:endParaRPr lang="en-US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5291655" y="407294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[2]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Context/Problems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6883651" cy="441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CPS</a:t>
            </a:r>
            <a:endParaRPr lang="en-US" dirty="0"/>
          </a:p>
          <a:p>
            <a:pPr lvl="1"/>
            <a:r>
              <a:rPr lang="en-US" b="1" dirty="0"/>
              <a:t>Context</a:t>
            </a:r>
            <a:r>
              <a:rPr lang="en-US" b="1" dirty="0" smtClean="0"/>
              <a:t>: </a:t>
            </a:r>
            <a:r>
              <a:rPr lang="en-US" dirty="0" smtClean="0"/>
              <a:t>Want to combine the cyber (computational) and physical (body) aspects of body sensor nodes to create a network.</a:t>
            </a:r>
            <a:endParaRPr lang="en-US" dirty="0"/>
          </a:p>
          <a:p>
            <a:pPr lvl="1"/>
            <a:r>
              <a:rPr lang="en-US" b="1" dirty="0"/>
              <a:t>Problem</a:t>
            </a:r>
            <a:r>
              <a:rPr lang="en-US" dirty="0" smtClean="0"/>
              <a:t>: Incorporating multiple disciplines in one project and choosing the right architecture.</a:t>
            </a:r>
            <a:endParaRPr lang="en-US" dirty="0"/>
          </a:p>
          <a:p>
            <a:r>
              <a:rPr lang="en-US" dirty="0"/>
              <a:t>NEMO</a:t>
            </a:r>
          </a:p>
          <a:p>
            <a:pPr lvl="1"/>
            <a:r>
              <a:rPr lang="en-US" b="1" dirty="0"/>
              <a:t>Context</a:t>
            </a:r>
            <a:r>
              <a:rPr lang="en-US" dirty="0" smtClean="0"/>
              <a:t>: Debate exists on whether whales are affected by sonar from submarines. Record the sounds the whale hears </a:t>
            </a:r>
            <a:r>
              <a:rPr lang="en-US" dirty="0"/>
              <a:t>and the depth and length of its dives.</a:t>
            </a:r>
          </a:p>
          <a:p>
            <a:pPr lvl="1"/>
            <a:r>
              <a:rPr lang="en-US" b="1" dirty="0"/>
              <a:t>Problem</a:t>
            </a:r>
            <a:r>
              <a:rPr lang="en-US" dirty="0" smtClean="0"/>
              <a:t>:  Low-power chip that can interface with non-volatile memory and interface to a variety of sensors. Determine divide between analog and digital processing.</a:t>
            </a:r>
            <a:endParaRPr lang="en-US" dirty="0"/>
          </a:p>
          <a:p>
            <a:r>
              <a:rPr lang="en-US" dirty="0" smtClean="0"/>
              <a:t>ADPLL</a:t>
            </a:r>
            <a:endParaRPr lang="en-US" dirty="0"/>
          </a:p>
          <a:p>
            <a:pPr lvl="1"/>
            <a:r>
              <a:rPr lang="en-US" b="1" dirty="0" smtClean="0"/>
              <a:t>Context</a:t>
            </a:r>
            <a:r>
              <a:rPr lang="en-US" dirty="0" smtClean="0"/>
              <a:t>: Result of a class project on PLL’s</a:t>
            </a:r>
          </a:p>
          <a:p>
            <a:pPr lvl="1"/>
            <a:r>
              <a:rPr lang="en-US" b="1" dirty="0" smtClean="0"/>
              <a:t>Problem</a:t>
            </a:r>
            <a:r>
              <a:rPr lang="en-US" dirty="0" smtClean="0"/>
              <a:t>: Most ADPLLs consume </a:t>
            </a:r>
            <a:r>
              <a:rPr lang="en-US" dirty="0" err="1" smtClean="0"/>
              <a:t>mW</a:t>
            </a:r>
            <a:r>
              <a:rPr lang="en-US" dirty="0" smtClean="0"/>
              <a:t> of power and still contain analog components.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22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Approach/Findings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CPS</a:t>
            </a:r>
          </a:p>
          <a:p>
            <a:pPr lvl="1"/>
            <a:r>
              <a:rPr lang="en-US" b="1" dirty="0" smtClean="0"/>
              <a:t>Approach</a:t>
            </a:r>
            <a:r>
              <a:rPr lang="en-US" dirty="0" smtClean="0"/>
              <a:t>: Work on modeling system architecture. In the meantime, develop plan for hardware.</a:t>
            </a:r>
          </a:p>
          <a:p>
            <a:pPr lvl="1"/>
            <a:r>
              <a:rPr lang="en-US" b="1" dirty="0" smtClean="0"/>
              <a:t>Findings</a:t>
            </a:r>
            <a:r>
              <a:rPr lang="en-US" dirty="0" smtClean="0"/>
              <a:t>: Comprehensive model is difficult to pin down. </a:t>
            </a:r>
          </a:p>
          <a:p>
            <a:r>
              <a:rPr lang="en-US" dirty="0" smtClean="0"/>
              <a:t>NEMO</a:t>
            </a:r>
          </a:p>
          <a:p>
            <a:pPr lvl="1"/>
            <a:r>
              <a:rPr lang="en-US" b="1" dirty="0"/>
              <a:t>Approach</a:t>
            </a:r>
            <a:r>
              <a:rPr lang="en-US" dirty="0"/>
              <a:t>: </a:t>
            </a:r>
            <a:r>
              <a:rPr lang="en-US" dirty="0" smtClean="0"/>
              <a:t>Model small sections of the system (NVM interface, interfacing to sensors)</a:t>
            </a:r>
            <a:endParaRPr lang="en-US" dirty="0"/>
          </a:p>
          <a:p>
            <a:pPr lvl="1"/>
            <a:r>
              <a:rPr lang="en-US" b="1" dirty="0" smtClean="0"/>
              <a:t>Hope to find</a:t>
            </a:r>
            <a:r>
              <a:rPr lang="en-US" dirty="0" smtClean="0"/>
              <a:t>: Analog/Digital partition, low-power signal processing.</a:t>
            </a:r>
            <a:endParaRPr lang="en-US" dirty="0"/>
          </a:p>
          <a:p>
            <a:r>
              <a:rPr lang="en-US" dirty="0" smtClean="0"/>
              <a:t>ADPLL</a:t>
            </a:r>
            <a:endParaRPr lang="en-US" dirty="0"/>
          </a:p>
          <a:p>
            <a:pPr lvl="1"/>
            <a:r>
              <a:rPr lang="en-US" b="1" dirty="0"/>
              <a:t>Approach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dirty="0" smtClean="0"/>
              <a:t>Replace analog elements with digital elements and operate in sub-threshold for a coarse clock.</a:t>
            </a:r>
            <a:endParaRPr lang="en-US" b="1" dirty="0"/>
          </a:p>
          <a:p>
            <a:pPr lvl="1"/>
            <a:r>
              <a:rPr lang="en-US" b="1" dirty="0"/>
              <a:t>Findings</a:t>
            </a:r>
            <a:r>
              <a:rPr lang="en-US" dirty="0"/>
              <a:t>: </a:t>
            </a:r>
            <a:r>
              <a:rPr lang="en-US" dirty="0" smtClean="0"/>
              <a:t>Sub-threshold limits max operating frequency of ring-oscillator, accuracy of time-to-digital converter, and time to lock.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599"/>
            <a:ext cx="7239000" cy="258702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Questions?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74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 (1)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 (1)</Template>
  <TotalTime>7228</TotalTime>
  <Words>277</Words>
  <Application>Microsoft Office PowerPoint</Application>
  <PresentationFormat>On-screen Show (4:3)</PresentationFormat>
  <Paragraphs>48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RLPVLSI_PPT_TEMPLATE (1)</vt:lpstr>
      <vt:lpstr>My Research Topics</vt:lpstr>
      <vt:lpstr>Areas</vt:lpstr>
      <vt:lpstr>Context/Problems</vt:lpstr>
      <vt:lpstr>Approach/Findings</vt:lpstr>
      <vt:lpstr>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Programmable Multi-Channel Sub-Threshold FIR Filter for a Body Area Sensor Node</dc:title>
  <dc:creator>amk5vx</dc:creator>
  <cp:lastModifiedBy>amk5vx</cp:lastModifiedBy>
  <cp:revision>148</cp:revision>
  <cp:lastPrinted>2011-09-12T21:41:37Z</cp:lastPrinted>
  <dcterms:created xsi:type="dcterms:W3CDTF">2011-09-15T14:23:38Z</dcterms:created>
  <dcterms:modified xsi:type="dcterms:W3CDTF">2012-04-26T20:09:46Z</dcterms:modified>
</cp:coreProperties>
</file>